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9"/>
  </p:notesMasterIdLst>
  <p:sldIdLst>
    <p:sldId id="390" r:id="rId2"/>
    <p:sldId id="544" r:id="rId3"/>
    <p:sldId id="546" r:id="rId4"/>
    <p:sldId id="548" r:id="rId5"/>
    <p:sldId id="550" r:id="rId6"/>
    <p:sldId id="592" r:id="rId7"/>
    <p:sldId id="586" r:id="rId8"/>
    <p:sldId id="593" r:id="rId9"/>
    <p:sldId id="274" r:id="rId10"/>
    <p:sldId id="256" r:id="rId11"/>
    <p:sldId id="294" r:id="rId12"/>
    <p:sldId id="375" r:id="rId13"/>
    <p:sldId id="380" r:id="rId14"/>
    <p:sldId id="281" r:id="rId15"/>
    <p:sldId id="282" r:id="rId16"/>
    <p:sldId id="283" r:id="rId17"/>
    <p:sldId id="298" r:id="rId18"/>
    <p:sldId id="379" r:id="rId19"/>
    <p:sldId id="296" r:id="rId20"/>
    <p:sldId id="376" r:id="rId21"/>
    <p:sldId id="299" r:id="rId22"/>
    <p:sldId id="286" r:id="rId23"/>
    <p:sldId id="285" r:id="rId24"/>
    <p:sldId id="287" r:id="rId25"/>
    <p:sldId id="300" r:id="rId26"/>
    <p:sldId id="301" r:id="rId27"/>
    <p:sldId id="377" r:id="rId28"/>
    <p:sldId id="442" r:id="rId29"/>
    <p:sldId id="445" r:id="rId30"/>
    <p:sldId id="446" r:id="rId31"/>
    <p:sldId id="447" r:id="rId32"/>
    <p:sldId id="448" r:id="rId33"/>
    <p:sldId id="444" r:id="rId34"/>
    <p:sldId id="443" r:id="rId35"/>
    <p:sldId id="361" r:id="rId36"/>
    <p:sldId id="365" r:id="rId37"/>
    <p:sldId id="277" r:id="rId38"/>
  </p:sldIdLst>
  <p:sldSz cx="12192000" cy="6858000"/>
  <p:notesSz cx="6858000" cy="9144000"/>
  <p:embeddedFontLst>
    <p:embeddedFont>
      <p:font typeface="Andika" panose="02000000000000000000" pitchFamily="2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235142-50D4-4E5E-BBE8-5A3F42CF3D00}" v="26" dt="2026-06-04T13:10:46.8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1308" y="672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tableStyles" Target="tableStyles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6-04T13:10:46.829" v="436" actId="1076"/>
      <pc:docMkLst>
        <pc:docMk/>
      </pc:docMkLst>
      <pc:sldChg chg="delSp modSp mod">
        <pc:chgData name="Glen Jones" userId="e846aaca-4b24-4b13-b0d0-f2308e16b284" providerId="ADAL" clId="{ED47ACC3-9597-4D89-A1DC-43CF280EF274}" dt="2026-06-01T07:34:37.919" v="414" actId="6549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6-01T07:34:37.919" v="414" actId="6549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ED47ACC3-9597-4D89-A1DC-43CF280EF274}" dt="2026-06-01T07:33:38.784" v="356" actId="1076"/>
          <ac:spMkLst>
            <pc:docMk/>
            <pc:sldMk cId="0" sldId="277"/>
            <ac:spMk id="7" creationId="{2C0DE50B-C3B5-9CEB-527A-447D32F2182C}"/>
          </ac:spMkLst>
        </pc:spChg>
      </pc:sldChg>
      <pc:sldChg chg="modSp">
        <pc:chgData name="Glen Jones" userId="e846aaca-4b24-4b13-b0d0-f2308e16b284" providerId="ADAL" clId="{ED47ACC3-9597-4D89-A1DC-43CF280EF274}" dt="2026-06-04T13:09:41.413" v="420" actId="20577"/>
        <pc:sldMkLst>
          <pc:docMk/>
          <pc:sldMk cId="3458643152" sldId="375"/>
        </pc:sldMkLst>
        <pc:spChg chg="mod">
          <ac:chgData name="Glen Jones" userId="e846aaca-4b24-4b13-b0d0-f2308e16b284" providerId="ADAL" clId="{ED47ACC3-9597-4D89-A1DC-43CF280EF274}" dt="2026-06-04T13:09:41.413" v="420" actId="20577"/>
          <ac:spMkLst>
            <pc:docMk/>
            <pc:sldMk cId="3458643152" sldId="375"/>
            <ac:spMk id="4" creationId="{2CA678F9-FB90-F46C-10B0-0AE76CF5586F}"/>
          </ac:spMkLst>
        </pc:spChg>
      </pc:sldChg>
      <pc:sldChg chg="modSp mod addAnim delAnim modAnim">
        <pc:chgData name="Glen Jones" userId="e846aaca-4b24-4b13-b0d0-f2308e16b284" providerId="ADAL" clId="{ED47ACC3-9597-4D89-A1DC-43CF280EF274}" dt="2026-06-04T13:10:46.829" v="436" actId="1076"/>
        <pc:sldMkLst>
          <pc:docMk/>
          <pc:sldMk cId="461921685" sldId="380"/>
        </pc:sldMkLst>
        <pc:spChg chg="mod">
          <ac:chgData name="Glen Jones" userId="e846aaca-4b24-4b13-b0d0-f2308e16b284" providerId="ADAL" clId="{ED47ACC3-9597-4D89-A1DC-43CF280EF274}" dt="2026-06-04T13:10:03.180" v="423" actId="207"/>
          <ac:spMkLst>
            <pc:docMk/>
            <pc:sldMk cId="461921685" sldId="380"/>
            <ac:spMk id="3" creationId="{5F7776B5-0D3F-FC69-AB7D-58C2CB89E77A}"/>
          </ac:spMkLst>
        </pc:spChg>
        <pc:spChg chg="mod">
          <ac:chgData name="Glen Jones" userId="e846aaca-4b24-4b13-b0d0-f2308e16b284" providerId="ADAL" clId="{ED47ACC3-9597-4D89-A1DC-43CF280EF274}" dt="2026-06-04T13:10:34.822" v="432" actId="14100"/>
          <ac:spMkLst>
            <pc:docMk/>
            <pc:sldMk cId="461921685" sldId="380"/>
            <ac:spMk id="4" creationId="{ABE59D0A-812B-F0E4-FBEB-51F665E5ECDD}"/>
          </ac:spMkLst>
        </pc:spChg>
        <pc:picChg chg="mod">
          <ac:chgData name="Glen Jones" userId="e846aaca-4b24-4b13-b0d0-f2308e16b284" providerId="ADAL" clId="{ED47ACC3-9597-4D89-A1DC-43CF280EF274}" dt="2026-06-04T13:10:46.829" v="436" actId="1076"/>
          <ac:picMkLst>
            <pc:docMk/>
            <pc:sldMk cId="461921685" sldId="380"/>
            <ac:picMk id="2" creationId="{27D3DA94-4C8B-2E82-6AEB-4273E63822BB}"/>
          </ac:picMkLst>
        </pc:picChg>
        <pc:picChg chg="mod">
          <ac:chgData name="Glen Jones" userId="e846aaca-4b24-4b13-b0d0-f2308e16b284" providerId="ADAL" clId="{ED47ACC3-9597-4D89-A1DC-43CF280EF274}" dt="2026-06-04T13:10:10.439" v="425" actId="14100"/>
          <ac:picMkLst>
            <pc:docMk/>
            <pc:sldMk cId="461921685" sldId="380"/>
            <ac:picMk id="1026" creationId="{9932B707-95E5-A1A6-3323-1D6270079AED}"/>
          </ac:picMkLst>
        </pc:picChg>
      </pc:sldChg>
      <pc:sldChg chg="add">
        <pc:chgData name="Glen Jones" userId="e846aaca-4b24-4b13-b0d0-f2308e16b284" providerId="ADAL" clId="{ED47ACC3-9597-4D89-A1DC-43CF280EF274}" dt="2026-05-06T11:23:38.638" v="347"/>
        <pc:sldMkLst>
          <pc:docMk/>
          <pc:sldMk cId="3384485664" sldId="544"/>
        </pc:sldMkLst>
      </pc:sldChg>
      <pc:sldChg chg="add">
        <pc:chgData name="Glen Jones" userId="e846aaca-4b24-4b13-b0d0-f2308e16b284" providerId="ADAL" clId="{ED47ACC3-9597-4D89-A1DC-43CF280EF274}" dt="2026-05-06T11:23:38.638" v="347"/>
        <pc:sldMkLst>
          <pc:docMk/>
          <pc:sldMk cId="245842585" sldId="546"/>
        </pc:sldMkLst>
      </pc:sldChg>
      <pc:sldChg chg="add addAnim delAnim modAnim">
        <pc:chgData name="Glen Jones" userId="e846aaca-4b24-4b13-b0d0-f2308e16b284" providerId="ADAL" clId="{ED47ACC3-9597-4D89-A1DC-43CF280EF274}" dt="2026-06-04T13:09:09.088" v="419"/>
        <pc:sldMkLst>
          <pc:docMk/>
          <pc:sldMk cId="2004214985" sldId="548"/>
        </pc:sldMkLst>
      </pc:sldChg>
      <pc:sldChg chg="add">
        <pc:chgData name="Glen Jones" userId="e846aaca-4b24-4b13-b0d0-f2308e16b284" providerId="ADAL" clId="{ED47ACC3-9597-4D89-A1DC-43CF280EF274}" dt="2026-05-06T11:23:38.638" v="347"/>
        <pc:sldMkLst>
          <pc:docMk/>
          <pc:sldMk cId="747008054" sldId="550"/>
        </pc:sldMkLst>
      </pc:sldChg>
      <pc:sldChg chg="add">
        <pc:chgData name="Glen Jones" userId="e846aaca-4b24-4b13-b0d0-f2308e16b284" providerId="ADAL" clId="{ED47ACC3-9597-4D89-A1DC-43CF280EF274}" dt="2026-05-06T11:23:38.638" v="347"/>
        <pc:sldMkLst>
          <pc:docMk/>
          <pc:sldMk cId="1127489242" sldId="586"/>
        </pc:sldMkLst>
      </pc:sldChg>
      <pc:sldChg chg="add">
        <pc:chgData name="Glen Jones" userId="e846aaca-4b24-4b13-b0d0-f2308e16b284" providerId="ADAL" clId="{ED47ACC3-9597-4D89-A1DC-43CF280EF274}" dt="2026-05-06T11:23:38.638" v="347"/>
        <pc:sldMkLst>
          <pc:docMk/>
          <pc:sldMk cId="2811064419" sldId="592"/>
        </pc:sldMkLst>
      </pc:sldChg>
      <pc:sldChg chg="add">
        <pc:chgData name="Glen Jones" userId="e846aaca-4b24-4b13-b0d0-f2308e16b284" providerId="ADAL" clId="{ED47ACC3-9597-4D89-A1DC-43CF280EF274}" dt="2026-05-06T11:23:38.638" v="347"/>
        <pc:sldMkLst>
          <pc:docMk/>
          <pc:sldMk cId="2289494072" sldId="59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1638E-8D45-4D37-B855-A2C085304524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427BFD-20E0-48F7-A8F5-A2FC8132A9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682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at the end of take gone??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+suffix starting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152400" y="1228256"/>
            <a:ext cx="11906250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Emile asked the shy alien for directions, the alien responded with a nervous monosyllable, "North.”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and Aimee boarded the monorail that sped through the futuristic city, giving them a quick tour of the alien world.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During the intergalactic meeting, Emile delivered a passionate monologue about the importance of peace among planets.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After hours of walking through the endless desert, the monotonous landscape made Emile wish for something new to explore.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464707" y="187036"/>
            <a:ext cx="7911193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152400" y="1228256"/>
            <a:ext cx="11906250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Emile asked the shy alien for directions, the alien responded with a nervous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monosyllable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"North.”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and Aimee boarded the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monorail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that sped through the futuristic city, giving them a quick tour of the alien world.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During the intergalactic meeting, Emile delivered a passionate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monologue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about the importance of peace among planets.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After hours of walking through the endless desert, the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monotonous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landscape made Emile wish for something new to explore.</a:t>
            </a:r>
          </a:p>
        </p:txBody>
      </p:sp>
    </p:spTree>
    <p:extLst>
      <p:ext uri="{BB962C8B-B14F-4D97-AF65-F5344CB8AC3E}">
        <p14:creationId xmlns:p14="http://schemas.microsoft.com/office/powerpoint/2010/main" val="223953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9673B7E0-2114-CCCA-4CC1-FB7F1FDF3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syllable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rail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logue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one!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1922326"/>
            <a:ext cx="7639291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“monos” means only, alone, or unique in ancient Greek.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monoceros is a legendary animal. Can you guess what its principal feature is?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0B6BAA-3AC0-2F4B-33CE-E838FEA3A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9932B707-95E5-A1A6-3323-1D6270079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78818"/>
            <a:ext cx="12192000" cy="713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776B5-0D3F-FC69-AB7D-58C2CB89E7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0211" y="179294"/>
            <a:ext cx="10469239" cy="594360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E59D0A-812B-F0E4-FBEB-51F665E5ECDD}"/>
              </a:ext>
            </a:extLst>
          </p:cNvPr>
          <p:cNvSpPr txBox="1"/>
          <p:nvPr/>
        </p:nvSpPr>
        <p:spPr>
          <a:xfrm>
            <a:off x="4165600" y="252774"/>
            <a:ext cx="7773850" cy="56938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monoceros is a legendary animal with only one horn, related to the unicorn.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monoceros was described as a creature with the body of a horse, the head of a stag (minus the antlers), the feet of an elephant, and the tail of a wild boar. It has one black horn in the middle of its forehead, which is about 1 m in length, and is impossible to capture alive.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also a constellation of stars that can be seen at night.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7D3DA94-4C8B-2E82-6AEB-4273E6382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47" y="179294"/>
            <a:ext cx="3910263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92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C583884-7A5D-DFA1-0A42-C2D95CBFB3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can be difficult to spot a monosyllable in a sentence. 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02034" y="2767278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mono</a:t>
            </a:r>
            <a:r>
              <a:rPr lang="en-GB" sz="8000" dirty="0">
                <a:solidFill>
                  <a:schemeClr val="bg1"/>
                </a:solidFill>
              </a:rPr>
              <a:t>syllable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598" y="2052267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EAA656-3118-AADE-8AEF-BC044F0B194E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C86684-C2A2-2D2A-86A4-4FF4B0EF610D}"/>
              </a:ext>
            </a:extLst>
          </p:cNvPr>
          <p:cNvSpPr txBox="1"/>
          <p:nvPr/>
        </p:nvSpPr>
        <p:spPr>
          <a:xfrm>
            <a:off x="4344291" y="422832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word that has only one sound or syllable.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one-syllable word, short word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18A21DA-AACA-8095-051B-DD35337F0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monorail gleamed invitingly.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2003" y="1265404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mono</a:t>
            </a:r>
            <a:r>
              <a:rPr lang="en-GB" sz="8000" dirty="0">
                <a:solidFill>
                  <a:schemeClr val="bg1"/>
                </a:solidFill>
              </a:rPr>
              <a:t>rail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7DE21F-05F2-C5DA-182B-DB74C353739B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A037A8-48BA-A269-249F-F578EF8139EA}"/>
              </a:ext>
            </a:extLst>
          </p:cNvPr>
          <p:cNvSpPr txBox="1"/>
          <p:nvPr/>
        </p:nvSpPr>
        <p:spPr>
          <a:xfrm>
            <a:off x="3712876" y="4182225"/>
            <a:ext cx="7239483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type of train that runs on a single rail, often above the ground.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single-rail train, elevated train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E7B39F5-BDA9-79FA-B5C4-30CC450C8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actor was learning their monologue.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5374" y="2360023"/>
            <a:ext cx="2886017" cy="37184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mono</a:t>
            </a:r>
            <a:r>
              <a:rPr lang="en-GB" sz="8000" dirty="0">
                <a:solidFill>
                  <a:schemeClr val="bg1"/>
                </a:solidFill>
              </a:rPr>
              <a:t>logue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8C49B1-2ABE-72FA-44F2-B9C3094215C0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399686-07F2-C4EA-7B52-D998A3F8BE6C}"/>
              </a:ext>
            </a:extLst>
          </p:cNvPr>
          <p:cNvSpPr txBox="1"/>
          <p:nvPr/>
        </p:nvSpPr>
        <p:spPr>
          <a:xfrm>
            <a:off x="4679453" y="4182225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long speech given by one person.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solo speech, long talk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CC60A5B-B2F3-02D3-D81A-76A8B38CD3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spoke in a monotonous voice.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941170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4868091" y="2558407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mono</a:t>
            </a:r>
            <a:r>
              <a:rPr lang="en-GB" sz="8000" dirty="0">
                <a:solidFill>
                  <a:schemeClr val="bg1"/>
                </a:solidFill>
              </a:rPr>
              <a:t>tonous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2189AD-1EAF-060F-35E3-64508DFA415F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9278B5-CA8B-CD31-910A-15564A6A56BB}"/>
              </a:ext>
            </a:extLst>
          </p:cNvPr>
          <p:cNvSpPr txBox="1"/>
          <p:nvPr/>
        </p:nvSpPr>
        <p:spPr>
          <a:xfrm>
            <a:off x="4451358" y="4182225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Something that is boring because it is always the same.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repetitive, dull, boring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396716" y="1228256"/>
            <a:ext cx="11398568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and Aimee were known across the galaxy as an unstoppable duo, always solving mysteries together.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challenged the alien king to a duel of riddles, hoping to win back the stolen treasure.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Emile’s spaceship had a dual control system, allowing both him and Aimee to pilot it together.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On their visit to the alien planet, Emile and Aimee stayed in a cozy duplex that had rooms for both of them.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598057" y="268962"/>
            <a:ext cx="7911193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396716" y="1228256"/>
            <a:ext cx="11398568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and Aimee were known across the galaxy as an unstoppable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duo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always solving mysteries together.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challenged the alien king to a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duel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of riddles, hoping to win back the stolen treasure.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Emile’s spaceship had a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dual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control system, allowing both him and Aimee to pilot it together.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On their visit to the alien planet, Emile and Aimee stayed in a cozy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duplex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that had rooms for both of them.</a:t>
            </a:r>
          </a:p>
        </p:txBody>
      </p:sp>
    </p:spTree>
    <p:extLst>
      <p:ext uri="{BB962C8B-B14F-4D97-AF65-F5344CB8AC3E}">
        <p14:creationId xmlns:p14="http://schemas.microsoft.com/office/powerpoint/2010/main" val="379096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793A72BC-1B8B-ACF2-96EB-7DFE43A1D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501695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plicate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two!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1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“duo”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two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180561C-DEB9-6E6E-A7E4-C19B77B6C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duo performed at the wedding.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6551" y="1480285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94217" y="3176715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4021E3-3F1B-2E16-CE2A-4DDE18792F41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2D9EF0-4E90-3F0D-6003-9A8AB31D431C}"/>
              </a:ext>
            </a:extLst>
          </p:cNvPr>
          <p:cNvSpPr txBox="1"/>
          <p:nvPr/>
        </p:nvSpPr>
        <p:spPr>
          <a:xfrm>
            <a:off x="4609007" y="4182225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Two people who work together or are seen together.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pair, team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A6B35647-360C-1A39-1E4D-CC63EA5A1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challenged me to a duel.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148" y="1775833"/>
            <a:ext cx="5070687" cy="39979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36470B-E9F0-60A0-45F6-83CA10EA7B4B}"/>
              </a:ext>
            </a:extLst>
          </p:cNvPr>
          <p:cNvSpPr txBox="1"/>
          <p:nvPr/>
        </p:nvSpPr>
        <p:spPr>
          <a:xfrm>
            <a:off x="4990012" y="3037378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42679-F2A0-833A-0630-2BA6025A5C25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4EC55B-739C-F342-1617-9E660FC7E51D}"/>
              </a:ext>
            </a:extLst>
          </p:cNvPr>
          <p:cNvSpPr txBox="1"/>
          <p:nvPr/>
        </p:nvSpPr>
        <p:spPr>
          <a:xfrm>
            <a:off x="3169376" y="4183491"/>
            <a:ext cx="8058633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fight or contest between two people, usually to settle an argument.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battle, competition, showdown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D393828-E04A-467F-983B-F64D58AEF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machine is dual purpose.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804" y="1856125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F4C315-0ED0-0B8E-374E-A2D095070BD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A0644C-A360-8CE1-0E01-502E2C154E1F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C2E491-3844-6500-FBF5-DFC3E3F2003E}"/>
              </a:ext>
            </a:extLst>
          </p:cNvPr>
          <p:cNvSpPr txBox="1"/>
          <p:nvPr/>
        </p:nvSpPr>
        <p:spPr>
          <a:xfrm>
            <a:off x="4525379" y="415067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Something that has two parts or serves two purposes.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Double, twofold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CDB7B3B-50A2-59FF-B0FD-692C6B55F8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uncle lives in a duplex.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8526" y="2030605"/>
            <a:ext cx="3390135" cy="43679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ECB9E3-1EC1-66D4-58BA-66E0B4AAEC5E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plex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FA6BC1-8480-CFE2-BBEB-A5F3AC7CB746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AC45E6-8EC8-3891-5BC1-9E01A7E07F99}"/>
              </a:ext>
            </a:extLst>
          </p:cNvPr>
          <p:cNvSpPr txBox="1"/>
          <p:nvPr/>
        </p:nvSpPr>
        <p:spPr>
          <a:xfrm>
            <a:off x="4367549" y="4182225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house that is divided into two separate homes.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Two-family house, twin house</a:t>
            </a: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547ED7B-71CB-395C-F06A-194C18F1DF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form is a duplicate.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plicate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564788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DED30B-81CC-6BAD-19C5-2959CCAADB8B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5C200F-1105-FF49-7C5C-7E994C594845}"/>
              </a:ext>
            </a:extLst>
          </p:cNvPr>
          <p:cNvSpPr txBox="1"/>
          <p:nvPr/>
        </p:nvSpPr>
        <p:spPr>
          <a:xfrm>
            <a:off x="4344291" y="4136801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An exact copy of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Copy, replica</a:t>
            </a:r>
          </a:p>
        </p:txBody>
      </p:sp>
    </p:spTree>
    <p:extLst>
      <p:ext uri="{BB962C8B-B14F-4D97-AF65-F5344CB8AC3E}">
        <p14:creationId xmlns:p14="http://schemas.microsoft.com/office/powerpoint/2010/main" val="215729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6D44EBC-8563-4FC3-1A01-EC2913CC7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sang a duet with my brother.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19" y="1401509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et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946E8A-2169-58B3-3BC5-AF26B5B3C63D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27684B-A634-9205-4CD2-0C3F979AFDF3}"/>
              </a:ext>
            </a:extLst>
          </p:cNvPr>
          <p:cNvSpPr txBox="1"/>
          <p:nvPr/>
        </p:nvSpPr>
        <p:spPr>
          <a:xfrm>
            <a:off x="4588132" y="4182225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performance by two people, especially in music or singing.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pair performance, two-person song</a:t>
            </a:r>
          </a:p>
        </p:txBody>
      </p:sp>
    </p:spTree>
    <p:extLst>
      <p:ext uri="{BB962C8B-B14F-4D97-AF65-F5344CB8AC3E}">
        <p14:creationId xmlns:p14="http://schemas.microsoft.com/office/powerpoint/2010/main" val="167956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2451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the dueo embarked on a journey aboard the planet's momorail.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08139" y="4141818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In a bustling city, Emile and Aimee encountered a peculiar sight — a dueal-headed creature engaging in a friendly dueel of wit and skill.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45210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857625" algn="l"/>
              </a:tabLst>
            </a:pPr>
            <a:r>
              <a:rPr lang="en-GB" sz="3600" dirty="0">
                <a:solidFill>
                  <a:schemeClr val="bg1"/>
                </a:solidFill>
              </a:rPr>
              <a:t>One day, the </a:t>
            </a:r>
            <a:r>
              <a:rPr lang="en-GB" sz="3600" u="sng" dirty="0">
                <a:solidFill>
                  <a:srgbClr val="FF0000"/>
                </a:solidFill>
              </a:rPr>
              <a:t>duo </a:t>
            </a:r>
            <a:r>
              <a:rPr lang="en-GB" sz="3600" dirty="0">
                <a:solidFill>
                  <a:schemeClr val="bg1"/>
                </a:solidFill>
              </a:rPr>
              <a:t>embarked on a journey aboard the planet's </a:t>
            </a:r>
            <a:r>
              <a:rPr lang="en-GB" sz="3600" u="sng" dirty="0">
                <a:solidFill>
                  <a:srgbClr val="FF0000"/>
                </a:solidFill>
              </a:rPr>
              <a:t>mono</a:t>
            </a:r>
            <a:r>
              <a:rPr lang="en-GB" sz="3600" dirty="0">
                <a:solidFill>
                  <a:schemeClr val="bg1"/>
                </a:solidFill>
              </a:rPr>
              <a:t>rail.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08140" y="4133611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In a bustling city, Emile and Aimee encountered a peculiar sight — a </a:t>
            </a:r>
            <a:r>
              <a:rPr lang="en-GB" sz="3600" u="sng" dirty="0">
                <a:solidFill>
                  <a:srgbClr val="FF0000"/>
                </a:solidFill>
              </a:rPr>
              <a:t>due</a:t>
            </a:r>
            <a:r>
              <a:rPr lang="en-GB" sz="3600" dirty="0">
                <a:solidFill>
                  <a:schemeClr val="bg1"/>
                </a:solidFill>
              </a:rPr>
              <a:t>l-headed creature engaging in a friendly </a:t>
            </a:r>
            <a:r>
              <a:rPr lang="en-GB" sz="3600" u="sng" dirty="0">
                <a:solidFill>
                  <a:srgbClr val="FF0000"/>
                </a:solidFill>
              </a:rPr>
              <a:t>dua</a:t>
            </a:r>
            <a:r>
              <a:rPr lang="en-GB" sz="3600" dirty="0">
                <a:solidFill>
                  <a:schemeClr val="bg1"/>
                </a:solidFill>
              </a:rPr>
              <a:t>l of wit and skill.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2A2F9-D815-C4D1-E9F4-53B4D8D13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AE116FA-BB04-E836-0869-FCD20448B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435C840-C3D0-009B-0D90-DB5B099E50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289126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ACD0567-5870-DAC2-FFDA-21681B3FD7F7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Two people who perform together.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1B2453-BF03-B3F5-84C9-B81BFC0390CA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Duo</a:t>
            </a:r>
          </a:p>
        </p:txBody>
      </p:sp>
    </p:spTree>
    <p:extLst>
      <p:ext uri="{BB962C8B-B14F-4D97-AF65-F5344CB8AC3E}">
        <p14:creationId xmlns:p14="http://schemas.microsoft.com/office/powerpoint/2010/main" val="129224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5C832-4DA5-56AC-D483-30CE5786D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DB3E61A-15AF-A111-B025-36780C3154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31D1E96-052D-5438-0356-40BE81E629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237966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0D003A9-E9DA-2E50-8605-71EB2FEE9FE8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Tedious and boring.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61D0DD-E5A8-CA52-45FA-8368388272E4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monotonous</a:t>
            </a:r>
          </a:p>
        </p:txBody>
      </p:sp>
    </p:spTree>
    <p:extLst>
      <p:ext uri="{BB962C8B-B14F-4D97-AF65-F5344CB8AC3E}">
        <p14:creationId xmlns:p14="http://schemas.microsoft.com/office/powerpoint/2010/main" val="162271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CDDBC6-9092-0E48-87A2-25EAD024D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23CADEF-F052-A14F-4305-9452F65DA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F4B9031-A5B7-52A5-DCF0-C715F93727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20260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9C41935-3036-1F2F-DFFC-A7099E488713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To make a copy.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68153E1-25AE-6535-5C6E-614ABE6CC304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duplicate</a:t>
            </a:r>
          </a:p>
        </p:txBody>
      </p:sp>
    </p:spTree>
    <p:extLst>
      <p:ext uri="{BB962C8B-B14F-4D97-AF65-F5344CB8AC3E}">
        <p14:creationId xmlns:p14="http://schemas.microsoft.com/office/powerpoint/2010/main" val="275377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172A5E-BA34-1157-D04D-F8079F4B9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8B96170-9697-64F3-0959-378C80582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B006F62-3C79-AE00-391E-95BE6840CD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534307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E38A7F7-E06A-CDE5-7AC8-252FB7DD9254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A type of railway that uses a single track.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71F456-B642-7F35-828D-7DAC50A5FEF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monorail</a:t>
            </a:r>
          </a:p>
        </p:txBody>
      </p:sp>
    </p:spTree>
    <p:extLst>
      <p:ext uri="{BB962C8B-B14F-4D97-AF65-F5344CB8AC3E}">
        <p14:creationId xmlns:p14="http://schemas.microsoft.com/office/powerpoint/2010/main" val="214664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1293C-58FA-43DD-FBE9-17A572A01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6D99EE1-25B5-6648-11EA-6CD593E8D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2E7246C-2B23-4597-7B68-30DFBCED5C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394186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8BD87B2-4D95-46E9-814F-E352876787D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A piece of music that is performed by </a:t>
            </a:r>
            <a:br>
              <a:rPr lang="en-GB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two singers or musicians.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A635BC-27D3-C340-418F-063CB4443C7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>
                <a:solidFill>
                  <a:schemeClr val="bg1">
                    <a:lumMod val="95000"/>
                  </a:schemeClr>
                </a:solidFill>
              </a:rPr>
              <a:t>duet</a:t>
            </a:r>
            <a:endParaRPr lang="en-GB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68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50A53-4BAF-E3CB-594D-F51C95C48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652FF92-2C99-8043-58C2-AC0D498C4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73D67E5-B893-9A6E-9DAE-962BACBDBE6B}"/>
              </a:ext>
            </a:extLst>
          </p:cNvPr>
          <p:cNvGraphicFramePr>
            <a:graphicFrameLocks noGrp="1"/>
          </p:cNvGraphicFramePr>
          <p:nvPr/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04ED334-EEF9-06CD-3787-48307B78B177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add a letter to make a hidden word?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98602E-81A4-A9B1-5C0D-EE32A9B5A8A0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09167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6E857-1978-A25E-D104-7ABC680D8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A03D580-CA18-2BD9-944B-E1A674514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9B31EDD-7BC4-9A17-11A9-3F421A61B0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760730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C680511-E37E-3E42-193E-D135D005419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add a letter to make a hidden word?</a:t>
            </a:r>
          </a:p>
        </p:txBody>
      </p:sp>
    </p:spTree>
    <p:extLst>
      <p:ext uri="{BB962C8B-B14F-4D97-AF65-F5344CB8AC3E}">
        <p14:creationId xmlns:p14="http://schemas.microsoft.com/office/powerpoint/2010/main" val="161203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0" y="4181673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udo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3" y="2329146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noomgolue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1" y="4181673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udel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0" y="2317680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noomliar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duo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duel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dual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duet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monosyllable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monorail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monologue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monotonous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E67742-6B4A-EEDE-C176-AD5F71F00C59}"/>
              </a:ext>
            </a:extLst>
          </p:cNvPr>
          <p:cNvSpPr txBox="1">
            <a:spLocks/>
          </p:cNvSpPr>
          <p:nvPr/>
        </p:nvSpPr>
        <p:spPr>
          <a:xfrm>
            <a:off x="3598570" y="4181673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udo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E96507-EFF0-23B2-F72D-90DD3F3BDA3C}"/>
              </a:ext>
            </a:extLst>
          </p:cNvPr>
          <p:cNvSpPr txBox="1">
            <a:spLocks/>
          </p:cNvSpPr>
          <p:nvPr/>
        </p:nvSpPr>
        <p:spPr>
          <a:xfrm>
            <a:off x="6426923" y="2329146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noomgolue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F49C77E-33E3-197E-81A9-8E8B4F6D30BF}"/>
              </a:ext>
            </a:extLst>
          </p:cNvPr>
          <p:cNvSpPr txBox="1">
            <a:spLocks/>
          </p:cNvSpPr>
          <p:nvPr/>
        </p:nvSpPr>
        <p:spPr>
          <a:xfrm>
            <a:off x="6406591" y="4181673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udel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293BFA0-2EB0-5440-D287-19C6ADFB90FB}"/>
              </a:ext>
            </a:extLst>
          </p:cNvPr>
          <p:cNvSpPr txBox="1">
            <a:spLocks/>
          </p:cNvSpPr>
          <p:nvPr/>
        </p:nvSpPr>
        <p:spPr>
          <a:xfrm>
            <a:off x="3598570" y="2317680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noomliar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90CC67-2085-5DB6-4DFC-56D661E3DD19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EF8023"/>
                </a:solidFill>
                <a:latin typeface="Andika" panose="02000000000000000000" pitchFamily="2" charset="0"/>
              </a:rPr>
              <a:t>3. duo</a:t>
            </a:r>
          </a:p>
          <a:p>
            <a:pPr algn="ctr"/>
            <a:r>
              <a:rPr lang="en-GB" sz="2400" dirty="0">
                <a:solidFill>
                  <a:srgbClr val="00B050"/>
                </a:solidFill>
                <a:latin typeface="Andika" panose="02000000000000000000" pitchFamily="2" charset="0"/>
              </a:rPr>
              <a:t>4. duel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dual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duet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monosyllable</a:t>
            </a:r>
          </a:p>
          <a:p>
            <a:pPr algn="ctr"/>
            <a:r>
              <a:rPr lang="en-GB" sz="2400" dirty="0">
                <a:solidFill>
                  <a:srgbClr val="0070C0"/>
                </a:solidFill>
                <a:latin typeface="Andika" panose="02000000000000000000" pitchFamily="2" charset="0"/>
              </a:rPr>
              <a:t>1. monorail</a:t>
            </a:r>
          </a:p>
          <a:p>
            <a:pPr algn="ctr"/>
            <a:r>
              <a:rPr lang="en-GB" sz="2400" dirty="0">
                <a:solidFill>
                  <a:srgbClr val="00B0F0"/>
                </a:solidFill>
                <a:latin typeface="Andika" panose="02000000000000000000" pitchFamily="2" charset="0"/>
              </a:rPr>
              <a:t>2. monologue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monotonous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1570C426-2023-C389-9D3F-253910CCE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C0DE50B-C3B5-9CEB-527A-447D32F2182C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95371A18-D339-0BCC-64F9-3BCBCE762F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2837" y="1833936"/>
            <a:ext cx="8356799" cy="369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monosyllable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monorail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monologue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monotonous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monopoly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monolingual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duo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duel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dual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duplex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duplicate</a:t>
            </a:r>
          </a:p>
          <a:p>
            <a:pPr marL="808038" indent="-8080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>
                <a:solidFill>
                  <a:schemeClr val="tx1"/>
                </a:solidFill>
                <a:latin typeface="+mn-lt"/>
              </a:rPr>
              <a:t>duet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DB05DA-ABCE-B943-DC7D-2C09D9FC21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D1F6186-34F3-D9D3-4D4E-3BA12A8B91C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retaking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take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DB2AD9-E732-C595-F9EB-94E272482B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C901886E-60DD-6F20-7C7A-A48C677251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142CAA0-A837-2DA7-5635-8A91E29FEC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5ADD958-D47C-08D3-F11F-CAB24D1E7E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prefixes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mono and du.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1932</Words>
  <Application>Microsoft Office PowerPoint</Application>
  <PresentationFormat>Widescreen</PresentationFormat>
  <Paragraphs>567</Paragraphs>
  <Slides>37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prefixes mono and du.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48</cp:revision>
  <dcterms:created xsi:type="dcterms:W3CDTF">2022-05-31T09:42:07Z</dcterms:created>
  <dcterms:modified xsi:type="dcterms:W3CDTF">2026-06-04T13:10:50Z</dcterms:modified>
</cp:coreProperties>
</file>